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9" r:id="rId5"/>
    <p:sldId id="261" r:id="rId6"/>
    <p:sldId id="270" r:id="rId7"/>
    <p:sldId id="263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C38C7-5278-4DB4-8679-A2C7E7DD0593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7D2BCE-C548-4B4B-B8DE-DEA6B67083A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914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8770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6113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0249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2300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6368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5795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1388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F5D4-96E6-4EEA-A278-2A546657654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C175-A1CC-4092-80C6-0CEA080F16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F5D4-96E6-4EEA-A278-2A546657654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C175-A1CC-4092-80C6-0CEA080F16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F5D4-96E6-4EEA-A278-2A546657654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C175-A1CC-4092-80C6-0CEA080F16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F5D4-96E6-4EEA-A278-2A546657654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C175-A1CC-4092-80C6-0CEA080F16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F5D4-96E6-4EEA-A278-2A546657654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C175-A1CC-4092-80C6-0CEA080F16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F5D4-96E6-4EEA-A278-2A546657654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C175-A1CC-4092-80C6-0CEA080F16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F5D4-96E6-4EEA-A278-2A546657654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C175-A1CC-4092-80C6-0CEA080F16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F5D4-96E6-4EEA-A278-2A546657654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C175-A1CC-4092-80C6-0CEA080F16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F5D4-96E6-4EEA-A278-2A546657654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C175-A1CC-4092-80C6-0CEA080F16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F5D4-96E6-4EEA-A278-2A546657654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C175-A1CC-4092-80C6-0CEA080F16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0F5D4-96E6-4EEA-A278-2A546657654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C175-A1CC-4092-80C6-0CEA080F169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0F5D4-96E6-4EEA-A278-2A546657654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3C175-A1CC-4092-80C6-0CEA080F1692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</a:rPr>
              <a:t>For </a:t>
            </a:r>
            <a:r>
              <a:rPr lang="en-US" sz="44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</a:rPr>
              <a:t>Everything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</a:rPr>
              <a:t>Based on Ecclesiastes 3: 1-9</a:t>
            </a:r>
            <a:r>
              <a:rPr lang="en-US" sz="4400" dirty="0">
                <a:solidFill>
                  <a:srgbClr val="FFFD76"/>
                </a:solidFill>
                <a:latin typeface="+mj-lt"/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latin typeface="+mj-lt"/>
                <a:ea typeface="ＭＳ Ｐゴシック" pitchFamily="34" charset="-128"/>
              </a:rPr>
            </a:br>
            <a:r>
              <a:rPr lang="en-US" sz="2800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  <a:t>Words &amp; music: Michael </a:t>
            </a:r>
            <a:r>
              <a:rPr lang="en-US" sz="2800" dirty="0" smtClean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  <a:t>Mangan</a:t>
            </a:r>
            <a:r>
              <a:rPr lang="en-US" i="1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  <a:t/>
            </a:r>
            <a:br>
              <a:rPr lang="en-US" i="1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</a:br>
            <a:r>
              <a:rPr lang="en-US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  <a:t>© 2007 Litmus Productions, Australia  </a:t>
            </a:r>
            <a:br>
              <a:rPr lang="en-US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</a:br>
            <a:r>
              <a:rPr lang="en-US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  <a:t>&amp; WLP for North America</a:t>
            </a:r>
            <a:endParaRPr lang="en-US" dirty="0">
              <a:solidFill>
                <a:schemeClr val="hlink"/>
              </a:solidFill>
              <a:latin typeface="+mj-lt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492896"/>
            <a:ext cx="8352928" cy="3168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For everything there is a season,</a:t>
            </a:r>
          </a:p>
          <a:p>
            <a:pPr>
              <a:buNone/>
            </a:pPr>
            <a:r>
              <a:rPr lang="en-AU" sz="2800" b="1" dirty="0" smtClean="0"/>
              <a:t>Everything has its time,</a:t>
            </a:r>
          </a:p>
          <a:p>
            <a:pPr>
              <a:buNone/>
            </a:pPr>
            <a:r>
              <a:rPr lang="en-AU" sz="2800" b="1" dirty="0" smtClean="0"/>
              <a:t>A time for every purpose under heaven.</a:t>
            </a:r>
          </a:p>
          <a:p>
            <a:pPr>
              <a:buNone/>
            </a:pPr>
            <a:r>
              <a:rPr lang="en-AU" sz="2800" b="1" dirty="0" smtClean="0"/>
              <a:t>For everything there is a reason</a:t>
            </a:r>
          </a:p>
          <a:p>
            <a:pPr>
              <a:buNone/>
            </a:pPr>
            <a:r>
              <a:rPr lang="en-AU" sz="2800" b="1" dirty="0" smtClean="0"/>
              <a:t>Everything has its rhyme,</a:t>
            </a:r>
          </a:p>
          <a:p>
            <a:pPr>
              <a:buNone/>
            </a:pPr>
            <a:r>
              <a:rPr lang="en-AU" sz="2800" b="1" dirty="0" smtClean="0"/>
              <a:t>A time for every purpose under heaven.</a:t>
            </a:r>
            <a:endParaRPr lang="en-AU" sz="2800" b="1" dirty="0"/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</a:rPr>
              <a:t>For </a:t>
            </a:r>
            <a:r>
              <a:rPr lang="en-US" sz="44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</a:rPr>
              <a:t>Everything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</a:rPr>
              <a:t>Based on Ecclesiastes 3: 1-9</a:t>
            </a:r>
            <a:r>
              <a:rPr lang="en-US" sz="4400" dirty="0">
                <a:solidFill>
                  <a:srgbClr val="FFFD76"/>
                </a:solidFill>
                <a:latin typeface="+mj-lt"/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latin typeface="+mj-lt"/>
                <a:ea typeface="ＭＳ Ｐゴシック" pitchFamily="34" charset="-128"/>
              </a:rPr>
            </a:br>
            <a:r>
              <a:rPr lang="en-US" sz="2800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  <a:t>Words &amp; music: Michael </a:t>
            </a:r>
            <a:r>
              <a:rPr lang="en-US" sz="2800" dirty="0" smtClean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  <a:t>Mangan</a:t>
            </a:r>
            <a:r>
              <a:rPr lang="en-US" i="1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  <a:t/>
            </a:r>
            <a:br>
              <a:rPr lang="en-US" i="1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</a:br>
            <a:r>
              <a:rPr lang="en-US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  <a:t>© 2007 Litmus Productions, Australia  </a:t>
            </a:r>
            <a:br>
              <a:rPr lang="en-US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</a:br>
            <a:r>
              <a:rPr lang="en-US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  <a:t>&amp; WLP for North America</a:t>
            </a:r>
            <a:endParaRPr lang="en-US" dirty="0">
              <a:solidFill>
                <a:schemeClr val="hlink"/>
              </a:solidFill>
              <a:latin typeface="+mj-lt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539552" y="2371383"/>
            <a:ext cx="8424936" cy="21152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 smtClean="0"/>
              <a:t>There is a time to be born and a time to die,</a:t>
            </a:r>
          </a:p>
          <a:p>
            <a:pPr>
              <a:buNone/>
            </a:pPr>
            <a:r>
              <a:rPr lang="en-AU" sz="2800" dirty="0" smtClean="0"/>
              <a:t>A time to laugh and a time to cry.</a:t>
            </a:r>
          </a:p>
          <a:p>
            <a:pPr>
              <a:buNone/>
            </a:pPr>
            <a:r>
              <a:rPr lang="en-AU" sz="2800" dirty="0" smtClean="0"/>
              <a:t>There is a time to throw away and a time to keep,</a:t>
            </a:r>
          </a:p>
          <a:p>
            <a:pPr>
              <a:buNone/>
            </a:pPr>
            <a:r>
              <a:rPr lang="en-AU" sz="2800" dirty="0" smtClean="0"/>
              <a:t>A time for hurt and a time to heal.</a:t>
            </a:r>
            <a:endParaRPr lang="en-A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1844824"/>
            <a:ext cx="8352928" cy="3168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For everything there is a season,</a:t>
            </a:r>
          </a:p>
          <a:p>
            <a:pPr>
              <a:buNone/>
            </a:pPr>
            <a:r>
              <a:rPr lang="en-AU" sz="2800" b="1" dirty="0" smtClean="0"/>
              <a:t>Everything has its time,</a:t>
            </a:r>
          </a:p>
          <a:p>
            <a:pPr>
              <a:buNone/>
            </a:pPr>
            <a:r>
              <a:rPr lang="en-AU" sz="2800" b="1" dirty="0" smtClean="0"/>
              <a:t>A time for every purpose under heaven.</a:t>
            </a:r>
          </a:p>
          <a:p>
            <a:pPr>
              <a:buNone/>
            </a:pPr>
            <a:r>
              <a:rPr lang="en-AU" sz="2800" b="1" dirty="0" smtClean="0"/>
              <a:t>For everything there is a reason</a:t>
            </a:r>
          </a:p>
          <a:p>
            <a:pPr>
              <a:buNone/>
            </a:pPr>
            <a:r>
              <a:rPr lang="en-AU" sz="2800" b="1" dirty="0" smtClean="0"/>
              <a:t>Everything has its rhyme,</a:t>
            </a:r>
          </a:p>
          <a:p>
            <a:pPr>
              <a:buNone/>
            </a:pPr>
            <a:r>
              <a:rPr lang="en-AU" sz="2800" b="1" dirty="0" smtClean="0"/>
              <a:t>A time for every purpose under heaven.</a:t>
            </a:r>
            <a:endParaRPr lang="en-AU" sz="2800" b="1" dirty="0"/>
          </a:p>
        </p:txBody>
      </p:sp>
    </p:spTree>
    <p:extLst>
      <p:ext uri="{BB962C8B-B14F-4D97-AF65-F5344CB8AC3E}">
        <p14:creationId xmlns:p14="http://schemas.microsoft.com/office/powerpoint/2010/main" val="4290072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324128"/>
            <a:ext cx="8246368" cy="220974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 smtClean="0"/>
              <a:t>There is a time to lose and a time to gain,</a:t>
            </a:r>
          </a:p>
          <a:p>
            <a:pPr>
              <a:buNone/>
            </a:pPr>
            <a:r>
              <a:rPr lang="en-AU" sz="2800" dirty="0" smtClean="0"/>
              <a:t>A time for love and a time for pain.</a:t>
            </a:r>
          </a:p>
          <a:p>
            <a:pPr>
              <a:buNone/>
            </a:pPr>
            <a:r>
              <a:rPr lang="en-AU" sz="2800" dirty="0" smtClean="0"/>
              <a:t>There is a time to be sad and a time for joy,</a:t>
            </a:r>
          </a:p>
          <a:p>
            <a:pPr>
              <a:buNone/>
            </a:pPr>
            <a:r>
              <a:rPr lang="en-AU" sz="2800" dirty="0" smtClean="0"/>
              <a:t>A time to build and a time to destroy.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1844824"/>
            <a:ext cx="8352928" cy="3168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For everything there is a season,</a:t>
            </a:r>
          </a:p>
          <a:p>
            <a:pPr>
              <a:buNone/>
            </a:pPr>
            <a:r>
              <a:rPr lang="en-AU" sz="2800" b="1" dirty="0" smtClean="0"/>
              <a:t>Everything has its time,</a:t>
            </a:r>
          </a:p>
          <a:p>
            <a:pPr>
              <a:buNone/>
            </a:pPr>
            <a:r>
              <a:rPr lang="en-AU" sz="2800" b="1" dirty="0" smtClean="0"/>
              <a:t>A time for every purpose under heaven.</a:t>
            </a:r>
          </a:p>
          <a:p>
            <a:pPr>
              <a:buNone/>
            </a:pPr>
            <a:r>
              <a:rPr lang="en-AU" sz="2800" b="1" dirty="0" smtClean="0"/>
              <a:t>For everything there is a reason</a:t>
            </a:r>
          </a:p>
          <a:p>
            <a:pPr>
              <a:buNone/>
            </a:pPr>
            <a:r>
              <a:rPr lang="en-AU" sz="2800" b="1" dirty="0" smtClean="0"/>
              <a:t>Everything has its rhyme,</a:t>
            </a:r>
          </a:p>
          <a:p>
            <a:pPr>
              <a:buNone/>
            </a:pPr>
            <a:r>
              <a:rPr lang="en-AU" sz="2800" b="1" dirty="0" smtClean="0"/>
              <a:t>A time for every purpose under heaven.</a:t>
            </a:r>
            <a:endParaRPr lang="en-AU" sz="2800" b="1" dirty="0"/>
          </a:p>
        </p:txBody>
      </p:sp>
    </p:spTree>
    <p:extLst>
      <p:ext uri="{BB962C8B-B14F-4D97-AF65-F5344CB8AC3E}">
        <p14:creationId xmlns:p14="http://schemas.microsoft.com/office/powerpoint/2010/main" val="1833557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360301"/>
            <a:ext cx="8352928" cy="213739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 smtClean="0"/>
              <a:t>There is a time to reap and a time to plant,</a:t>
            </a:r>
          </a:p>
          <a:p>
            <a:pPr>
              <a:buNone/>
            </a:pPr>
            <a:r>
              <a:rPr lang="en-AU" sz="2800" dirty="0" smtClean="0"/>
              <a:t>A time to mourn and a time to dance.</a:t>
            </a:r>
          </a:p>
          <a:p>
            <a:pPr>
              <a:buNone/>
            </a:pPr>
            <a:r>
              <a:rPr lang="en-AU" sz="2800" dirty="0" smtClean="0"/>
              <a:t>There is a time for silence and time to </a:t>
            </a:r>
            <a:r>
              <a:rPr lang="en-AU" sz="2800" dirty="0" smtClean="0"/>
              <a:t>speak.</a:t>
            </a:r>
            <a:endParaRPr lang="en-AU" sz="2800" dirty="0" smtClean="0"/>
          </a:p>
          <a:p>
            <a:pPr>
              <a:buNone/>
            </a:pPr>
            <a:r>
              <a:rPr lang="en-AU" sz="2800" dirty="0" smtClean="0"/>
              <a:t>A time for war and a time for peace.</a:t>
            </a:r>
            <a:endParaRPr lang="en-AU" sz="2800" dirty="0"/>
          </a:p>
          <a:p>
            <a:pPr algn="ctr">
              <a:lnSpc>
                <a:spcPct val="90000"/>
              </a:lnSpc>
              <a:buNone/>
              <a:defRPr/>
            </a:pP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492896"/>
            <a:ext cx="8352928" cy="3168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For everything there is a season,</a:t>
            </a:r>
          </a:p>
          <a:p>
            <a:pPr>
              <a:buNone/>
            </a:pPr>
            <a:r>
              <a:rPr lang="en-AU" sz="2800" b="1" dirty="0" smtClean="0"/>
              <a:t>Everything has its time,</a:t>
            </a:r>
          </a:p>
          <a:p>
            <a:pPr>
              <a:buNone/>
            </a:pPr>
            <a:r>
              <a:rPr lang="en-AU" sz="2800" b="1" dirty="0" smtClean="0"/>
              <a:t>A time for every purpose under heaven.</a:t>
            </a:r>
          </a:p>
          <a:p>
            <a:pPr>
              <a:buNone/>
            </a:pPr>
            <a:r>
              <a:rPr lang="en-AU" sz="2800" b="1" dirty="0" smtClean="0"/>
              <a:t>For everything there is a reason</a:t>
            </a:r>
          </a:p>
          <a:p>
            <a:pPr>
              <a:buNone/>
            </a:pPr>
            <a:r>
              <a:rPr lang="en-AU" sz="2800" b="1" dirty="0" smtClean="0"/>
              <a:t>Everything has its rhyme,</a:t>
            </a:r>
          </a:p>
          <a:p>
            <a:pPr>
              <a:buNone/>
            </a:pPr>
            <a:r>
              <a:rPr lang="en-AU" sz="2800" b="1" dirty="0" smtClean="0"/>
              <a:t>A time for every purpose under heaven.</a:t>
            </a:r>
            <a:endParaRPr lang="en-AU" sz="2800" b="1" dirty="0"/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</a:rPr>
              <a:t>For </a:t>
            </a:r>
            <a:r>
              <a:rPr lang="en-US" sz="44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</a:rPr>
              <a:t>Everything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</a:rPr>
              <a:t>Based on Ecclesiastes 3: 1-9</a:t>
            </a:r>
            <a:r>
              <a:rPr lang="en-US" sz="4400" dirty="0">
                <a:solidFill>
                  <a:srgbClr val="FFFD76"/>
                </a:solidFill>
                <a:latin typeface="+mj-lt"/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latin typeface="+mj-lt"/>
                <a:ea typeface="ＭＳ Ｐゴシック" pitchFamily="34" charset="-128"/>
              </a:rPr>
            </a:br>
            <a:r>
              <a:rPr lang="en-US" sz="2800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  <a:t>Words &amp; music: Michael </a:t>
            </a:r>
            <a:r>
              <a:rPr lang="en-US" sz="2800" dirty="0" smtClean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  <a:t>Mangan</a:t>
            </a:r>
            <a:r>
              <a:rPr lang="en-US" i="1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  <a:t/>
            </a:r>
            <a:br>
              <a:rPr lang="en-US" i="1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</a:br>
            <a:r>
              <a:rPr lang="en-US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  <a:t>© 2007 Litmus Productions, Australia  </a:t>
            </a:r>
            <a:br>
              <a:rPr lang="en-US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</a:br>
            <a:r>
              <a:rPr lang="en-US" dirty="0">
                <a:solidFill>
                  <a:srgbClr val="85FFE0"/>
                </a:solidFill>
                <a:latin typeface="+mj-lt"/>
                <a:ea typeface="ＭＳ Ｐゴシック" pitchFamily="34" charset="-128"/>
              </a:rPr>
              <a:t>&amp; WLP for North America</a:t>
            </a:r>
            <a:endParaRPr lang="en-US" dirty="0">
              <a:solidFill>
                <a:schemeClr val="hlink"/>
              </a:solidFill>
              <a:latin typeface="+mj-lt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55594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321</Words>
  <Application>Microsoft Office PowerPoint</Application>
  <PresentationFormat>On-screen Show (4:3)</PresentationFormat>
  <Paragraphs>49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2015-08-10T04:33:36Z</dcterms:created>
  <dcterms:modified xsi:type="dcterms:W3CDTF">2016-02-04T10:23:28Z</dcterms:modified>
</cp:coreProperties>
</file>